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6" r:id="rId1"/>
  </p:sldMasterIdLst>
  <p:notesMasterIdLst>
    <p:notesMasterId r:id="rId13"/>
  </p:notesMasterIdLst>
  <p:handoutMasterIdLst>
    <p:handoutMasterId r:id="rId14"/>
  </p:handoutMasterIdLst>
  <p:sldIdLst>
    <p:sldId id="257" r:id="rId2"/>
    <p:sldId id="267" r:id="rId3"/>
    <p:sldId id="259" r:id="rId4"/>
    <p:sldId id="265" r:id="rId5"/>
    <p:sldId id="263" r:id="rId6"/>
    <p:sldId id="260" r:id="rId7"/>
    <p:sldId id="262" r:id="rId8"/>
    <p:sldId id="261" r:id="rId9"/>
    <p:sldId id="264" r:id="rId10"/>
    <p:sldId id="268" r:id="rId11"/>
    <p:sldId id="258" r:id="rId12"/>
  </p:sldIdLst>
  <p:sldSz cx="12192000" cy="6858000"/>
  <p:notesSz cx="6858000" cy="9144000"/>
  <p:defaultTextStyle>
    <a:defPPr rtl="0"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7F3C96-BA1A-4F19-AA30-A26E76C6BDF8}" v="24" dt="2020-03-12T12:26:05.0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1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C5F4A6-B643-402D-BD81-1EDAF3F3E2B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0B17F20-7AD6-41C1-A7CE-0ACAF73FD12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900"/>
            <a:t>- </a:t>
          </a:r>
          <a:r>
            <a:rPr lang="en-US" sz="2400"/>
            <a:t>Miksi tämä aihe</a:t>
          </a:r>
          <a:endParaRPr lang="en-US" sz="1900"/>
        </a:p>
      </dgm:t>
    </dgm:pt>
    <dgm:pt modelId="{905B5E8E-6F03-48EE-A87A-0CF35F2D336D}" type="parTrans" cxnId="{AE9C90DA-43D0-4550-8E0C-51C947370076}">
      <dgm:prSet/>
      <dgm:spPr/>
      <dgm:t>
        <a:bodyPr/>
        <a:lstStyle/>
        <a:p>
          <a:endParaRPr lang="en-US"/>
        </a:p>
      </dgm:t>
    </dgm:pt>
    <dgm:pt modelId="{627A2E0E-6056-4F93-8F18-3549760648F4}" type="sibTrans" cxnId="{AE9C90DA-43D0-4550-8E0C-51C947370076}">
      <dgm:prSet/>
      <dgm:spPr/>
      <dgm:t>
        <a:bodyPr/>
        <a:lstStyle/>
        <a:p>
          <a:endParaRPr lang="en-US"/>
        </a:p>
      </dgm:t>
    </dgm:pt>
    <dgm:pt modelId="{E4861E87-A90E-402B-ADCA-01EFDCE3723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900"/>
            <a:t>-</a:t>
          </a:r>
          <a:r>
            <a:rPr lang="en-US" sz="2400"/>
            <a:t>Internet of Things, esineiden internet</a:t>
          </a:r>
          <a:endParaRPr lang="en-US" sz="1900"/>
        </a:p>
      </dgm:t>
    </dgm:pt>
    <dgm:pt modelId="{7E5D2533-488D-45AE-92EC-D239E23CFADD}" type="parTrans" cxnId="{99ED3A7D-C554-4688-BC00-8081A6D81DC6}">
      <dgm:prSet/>
      <dgm:spPr/>
      <dgm:t>
        <a:bodyPr/>
        <a:lstStyle/>
        <a:p>
          <a:endParaRPr lang="en-US"/>
        </a:p>
      </dgm:t>
    </dgm:pt>
    <dgm:pt modelId="{28423A5F-8FBE-4831-9F58-55C81C34CCC9}" type="sibTrans" cxnId="{99ED3A7D-C554-4688-BC00-8081A6D81DC6}">
      <dgm:prSet/>
      <dgm:spPr/>
      <dgm:t>
        <a:bodyPr/>
        <a:lstStyle/>
        <a:p>
          <a:endParaRPr lang="en-US"/>
        </a:p>
      </dgm:t>
    </dgm:pt>
    <dgm:pt modelId="{B0B1CDC9-4D3F-47F9-89E9-ED2B413113F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- Raspberry Pi</a:t>
          </a:r>
        </a:p>
      </dgm:t>
    </dgm:pt>
    <dgm:pt modelId="{400D4331-EA89-4391-889A-6E6864E30362}" type="parTrans" cxnId="{5D579E1C-0A25-4F83-8F26-11B88FCC9384}">
      <dgm:prSet/>
      <dgm:spPr/>
      <dgm:t>
        <a:bodyPr/>
        <a:lstStyle/>
        <a:p>
          <a:endParaRPr lang="en-US"/>
        </a:p>
      </dgm:t>
    </dgm:pt>
    <dgm:pt modelId="{45195D01-9F7A-4561-8F1B-F4546D9F2133}" type="sibTrans" cxnId="{5D579E1C-0A25-4F83-8F26-11B88FCC9384}">
      <dgm:prSet/>
      <dgm:spPr/>
      <dgm:t>
        <a:bodyPr/>
        <a:lstStyle/>
        <a:p>
          <a:endParaRPr lang="en-US"/>
        </a:p>
      </dgm:t>
    </dgm:pt>
    <dgm:pt modelId="{CEB58134-FCCB-481A-8156-00198C0D1D6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900"/>
            <a:t>- </a:t>
          </a:r>
          <a:r>
            <a:rPr lang="en-US" sz="2400"/>
            <a:t>Mikä on Node RED</a:t>
          </a:r>
          <a:endParaRPr lang="en-US" sz="1900"/>
        </a:p>
      </dgm:t>
    </dgm:pt>
    <dgm:pt modelId="{4E0403FF-0C21-42B1-A520-DBD922774AAE}" type="parTrans" cxnId="{7408E763-94B2-4002-B1C8-02C5219AC772}">
      <dgm:prSet/>
      <dgm:spPr/>
      <dgm:t>
        <a:bodyPr/>
        <a:lstStyle/>
        <a:p>
          <a:endParaRPr lang="en-US"/>
        </a:p>
      </dgm:t>
    </dgm:pt>
    <dgm:pt modelId="{808380BB-478E-4D9A-A945-3D78414944F8}" type="sibTrans" cxnId="{7408E763-94B2-4002-B1C8-02C5219AC772}">
      <dgm:prSet/>
      <dgm:spPr/>
      <dgm:t>
        <a:bodyPr/>
        <a:lstStyle/>
        <a:p>
          <a:endParaRPr lang="en-US"/>
        </a:p>
      </dgm:t>
    </dgm:pt>
    <dgm:pt modelId="{6EBD8992-D497-45D2-AC63-4EDF4069C5F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900"/>
            <a:t>- </a:t>
          </a:r>
          <a:r>
            <a:rPr lang="en-US" sz="2400"/>
            <a:t>Automaatio PLC, Siemens PLC</a:t>
          </a:r>
          <a:endParaRPr lang="en-US" sz="1900"/>
        </a:p>
      </dgm:t>
    </dgm:pt>
    <dgm:pt modelId="{B5307903-17B6-493C-B635-635013381AF0}" type="parTrans" cxnId="{E14C22B3-6EB0-414B-B510-6EB4FF2ADED5}">
      <dgm:prSet/>
      <dgm:spPr/>
      <dgm:t>
        <a:bodyPr/>
        <a:lstStyle/>
        <a:p>
          <a:endParaRPr lang="en-US"/>
        </a:p>
      </dgm:t>
    </dgm:pt>
    <dgm:pt modelId="{4183EC2A-237A-4086-8FEC-6224DB051DD6}" type="sibTrans" cxnId="{E14C22B3-6EB0-414B-B510-6EB4FF2ADED5}">
      <dgm:prSet/>
      <dgm:spPr/>
      <dgm:t>
        <a:bodyPr/>
        <a:lstStyle/>
        <a:p>
          <a:endParaRPr lang="en-US"/>
        </a:p>
      </dgm:t>
    </dgm:pt>
    <dgm:pt modelId="{59388F00-ABEB-40AC-A06F-9D07711227C0}" type="pres">
      <dgm:prSet presAssocID="{59C5F4A6-B643-402D-BD81-1EDAF3F3E2BB}" presName="root" presStyleCnt="0">
        <dgm:presLayoutVars>
          <dgm:dir/>
          <dgm:resizeHandles val="exact"/>
        </dgm:presLayoutVars>
      </dgm:prSet>
      <dgm:spPr/>
    </dgm:pt>
    <dgm:pt modelId="{A861448F-B489-40B6-96D2-745DB9816531}" type="pres">
      <dgm:prSet presAssocID="{E0B17F20-7AD6-41C1-A7CE-0ACAF73FD12A}" presName="compNode" presStyleCnt="0"/>
      <dgm:spPr/>
    </dgm:pt>
    <dgm:pt modelId="{25B859BE-7A3A-41F6-A1B8-CFD87E8B3351}" type="pres">
      <dgm:prSet presAssocID="{E0B17F20-7AD6-41C1-A7CE-0ACAF73FD12A}" presName="bgRect" presStyleLbl="bgShp" presStyleIdx="0" presStyleCnt="5"/>
      <dgm:spPr/>
    </dgm:pt>
    <dgm:pt modelId="{0D92F9F8-CBBF-4492-B6F6-DE2D627EF2C2}" type="pres">
      <dgm:prSet presAssocID="{E0B17F20-7AD6-41C1-A7CE-0ACAF73FD12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A29C40ED-A7F8-4FD5-9A63-9C0783A2B499}" type="pres">
      <dgm:prSet presAssocID="{E0B17F20-7AD6-41C1-A7CE-0ACAF73FD12A}" presName="spaceRect" presStyleCnt="0"/>
      <dgm:spPr/>
    </dgm:pt>
    <dgm:pt modelId="{7ACEA65F-6352-477A-AF45-A96F06B599F9}" type="pres">
      <dgm:prSet presAssocID="{E0B17F20-7AD6-41C1-A7CE-0ACAF73FD12A}" presName="parTx" presStyleLbl="revTx" presStyleIdx="0" presStyleCnt="5">
        <dgm:presLayoutVars>
          <dgm:chMax val="0"/>
          <dgm:chPref val="0"/>
        </dgm:presLayoutVars>
      </dgm:prSet>
      <dgm:spPr/>
    </dgm:pt>
    <dgm:pt modelId="{35DAF26E-3445-41E0-ADEE-F7A400769B82}" type="pres">
      <dgm:prSet presAssocID="{627A2E0E-6056-4F93-8F18-3549760648F4}" presName="sibTrans" presStyleCnt="0"/>
      <dgm:spPr/>
    </dgm:pt>
    <dgm:pt modelId="{D7DA61D6-7B4E-4B96-8178-F24720935BC3}" type="pres">
      <dgm:prSet presAssocID="{E4861E87-A90E-402B-ADCA-01EFDCE37238}" presName="compNode" presStyleCnt="0"/>
      <dgm:spPr/>
    </dgm:pt>
    <dgm:pt modelId="{48AED974-6734-42FA-A341-54A99A78A72D}" type="pres">
      <dgm:prSet presAssocID="{E4861E87-A90E-402B-ADCA-01EFDCE37238}" presName="bgRect" presStyleLbl="bgShp" presStyleIdx="1" presStyleCnt="5"/>
      <dgm:spPr/>
    </dgm:pt>
    <dgm:pt modelId="{902FDC4D-3141-4F0D-A932-5CAF806D768A}" type="pres">
      <dgm:prSet presAssocID="{E4861E87-A90E-402B-ADCA-01EFDCE3723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"/>
        </a:ext>
      </dgm:extLst>
    </dgm:pt>
    <dgm:pt modelId="{21C73EEB-00CA-42DA-BC37-B38CD2985192}" type="pres">
      <dgm:prSet presAssocID="{E4861E87-A90E-402B-ADCA-01EFDCE37238}" presName="spaceRect" presStyleCnt="0"/>
      <dgm:spPr/>
    </dgm:pt>
    <dgm:pt modelId="{75931E57-C8EC-4DF0-B261-41A7C82DBA87}" type="pres">
      <dgm:prSet presAssocID="{E4861E87-A90E-402B-ADCA-01EFDCE37238}" presName="parTx" presStyleLbl="revTx" presStyleIdx="1" presStyleCnt="5">
        <dgm:presLayoutVars>
          <dgm:chMax val="0"/>
          <dgm:chPref val="0"/>
        </dgm:presLayoutVars>
      </dgm:prSet>
      <dgm:spPr/>
    </dgm:pt>
    <dgm:pt modelId="{55E176CA-B567-4097-9F8D-D1918A3CFDCD}" type="pres">
      <dgm:prSet presAssocID="{28423A5F-8FBE-4831-9F58-55C81C34CCC9}" presName="sibTrans" presStyleCnt="0"/>
      <dgm:spPr/>
    </dgm:pt>
    <dgm:pt modelId="{FC1C12C7-0011-4B84-B5A8-2F387AE824CF}" type="pres">
      <dgm:prSet presAssocID="{B0B1CDC9-4D3F-47F9-89E9-ED2B413113FC}" presName="compNode" presStyleCnt="0"/>
      <dgm:spPr/>
    </dgm:pt>
    <dgm:pt modelId="{F7AF0E88-2B64-4736-AAB7-F3DBCE6E8BB3}" type="pres">
      <dgm:prSet presAssocID="{B0B1CDC9-4D3F-47F9-89E9-ED2B413113FC}" presName="bgRect" presStyleLbl="bgShp" presStyleIdx="2" presStyleCnt="5"/>
      <dgm:spPr/>
    </dgm:pt>
    <dgm:pt modelId="{98B1855D-EEC4-4884-90B0-5594B672CE26}" type="pres">
      <dgm:prSet presAssocID="{B0B1CDC9-4D3F-47F9-89E9-ED2B413113F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1385C790-9E1B-407B-8519-73D4B216D2D8}" type="pres">
      <dgm:prSet presAssocID="{B0B1CDC9-4D3F-47F9-89E9-ED2B413113FC}" presName="spaceRect" presStyleCnt="0"/>
      <dgm:spPr/>
    </dgm:pt>
    <dgm:pt modelId="{3C373590-8EF0-4F41-B8C7-82E2DFCD190A}" type="pres">
      <dgm:prSet presAssocID="{B0B1CDC9-4D3F-47F9-89E9-ED2B413113FC}" presName="parTx" presStyleLbl="revTx" presStyleIdx="2" presStyleCnt="5">
        <dgm:presLayoutVars>
          <dgm:chMax val="0"/>
          <dgm:chPref val="0"/>
        </dgm:presLayoutVars>
      </dgm:prSet>
      <dgm:spPr/>
    </dgm:pt>
    <dgm:pt modelId="{998D4D35-DC8D-4D37-9CC4-659418AF75B8}" type="pres">
      <dgm:prSet presAssocID="{45195D01-9F7A-4561-8F1B-F4546D9F2133}" presName="sibTrans" presStyleCnt="0"/>
      <dgm:spPr/>
    </dgm:pt>
    <dgm:pt modelId="{5FD513E4-FCE4-4BCC-954B-A27D1DB74AE9}" type="pres">
      <dgm:prSet presAssocID="{CEB58134-FCCB-481A-8156-00198C0D1D6C}" presName="compNode" presStyleCnt="0"/>
      <dgm:spPr/>
    </dgm:pt>
    <dgm:pt modelId="{2FC1736D-65A1-4AC8-AB18-610361408DF7}" type="pres">
      <dgm:prSet presAssocID="{CEB58134-FCCB-481A-8156-00198C0D1D6C}" presName="bgRect" presStyleLbl="bgShp" presStyleIdx="3" presStyleCnt="5"/>
      <dgm:spPr/>
    </dgm:pt>
    <dgm:pt modelId="{C9AF5876-B8C2-4C5E-80F4-752C5E3814DD}" type="pres">
      <dgm:prSet presAssocID="{CEB58134-FCCB-481A-8156-00198C0D1D6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4F6294A1-8124-457F-97D3-ACE48A42A2E1}" type="pres">
      <dgm:prSet presAssocID="{CEB58134-FCCB-481A-8156-00198C0D1D6C}" presName="spaceRect" presStyleCnt="0"/>
      <dgm:spPr/>
    </dgm:pt>
    <dgm:pt modelId="{4F80F70F-5B24-4388-8DB5-0327574EE87C}" type="pres">
      <dgm:prSet presAssocID="{CEB58134-FCCB-481A-8156-00198C0D1D6C}" presName="parTx" presStyleLbl="revTx" presStyleIdx="3" presStyleCnt="5">
        <dgm:presLayoutVars>
          <dgm:chMax val="0"/>
          <dgm:chPref val="0"/>
        </dgm:presLayoutVars>
      </dgm:prSet>
      <dgm:spPr/>
    </dgm:pt>
    <dgm:pt modelId="{B91FC177-F42D-431E-94C4-E477DCA65BCB}" type="pres">
      <dgm:prSet presAssocID="{808380BB-478E-4D9A-A945-3D78414944F8}" presName="sibTrans" presStyleCnt="0"/>
      <dgm:spPr/>
    </dgm:pt>
    <dgm:pt modelId="{93A415F3-F0C9-493D-AC7E-DBC9BCE105C6}" type="pres">
      <dgm:prSet presAssocID="{6EBD8992-D497-45D2-AC63-4EDF4069C5F3}" presName="compNode" presStyleCnt="0"/>
      <dgm:spPr/>
    </dgm:pt>
    <dgm:pt modelId="{91B2ABF5-E3D3-4823-8050-ED34B4B99432}" type="pres">
      <dgm:prSet presAssocID="{6EBD8992-D497-45D2-AC63-4EDF4069C5F3}" presName="bgRect" presStyleLbl="bgShp" presStyleIdx="4" presStyleCnt="5"/>
      <dgm:spPr/>
    </dgm:pt>
    <dgm:pt modelId="{1E605B7F-EC58-4974-9FD1-2A1FBEB49CF6}" type="pres">
      <dgm:prSet presAssocID="{6EBD8992-D497-45D2-AC63-4EDF4069C5F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ti"/>
        </a:ext>
      </dgm:extLst>
    </dgm:pt>
    <dgm:pt modelId="{0CC269E0-69CD-45FA-AEF6-2FE432ACBF37}" type="pres">
      <dgm:prSet presAssocID="{6EBD8992-D497-45D2-AC63-4EDF4069C5F3}" presName="spaceRect" presStyleCnt="0"/>
      <dgm:spPr/>
    </dgm:pt>
    <dgm:pt modelId="{8EF760A1-BFC9-44CF-A5B5-148AE912983F}" type="pres">
      <dgm:prSet presAssocID="{6EBD8992-D497-45D2-AC63-4EDF4069C5F3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D579E1C-0A25-4F83-8F26-11B88FCC9384}" srcId="{59C5F4A6-B643-402D-BD81-1EDAF3F3E2BB}" destId="{B0B1CDC9-4D3F-47F9-89E9-ED2B413113FC}" srcOrd="2" destOrd="0" parTransId="{400D4331-EA89-4391-889A-6E6864E30362}" sibTransId="{45195D01-9F7A-4561-8F1B-F4546D9F2133}"/>
    <dgm:cxn modelId="{1E5AD35D-0C99-4598-B49B-168EDBDE4F3E}" type="presOf" srcId="{6EBD8992-D497-45D2-AC63-4EDF4069C5F3}" destId="{8EF760A1-BFC9-44CF-A5B5-148AE912983F}" srcOrd="0" destOrd="0" presId="urn:microsoft.com/office/officeart/2018/2/layout/IconVerticalSolidList"/>
    <dgm:cxn modelId="{7408E763-94B2-4002-B1C8-02C5219AC772}" srcId="{59C5F4A6-B643-402D-BD81-1EDAF3F3E2BB}" destId="{CEB58134-FCCB-481A-8156-00198C0D1D6C}" srcOrd="3" destOrd="0" parTransId="{4E0403FF-0C21-42B1-A520-DBD922774AAE}" sibTransId="{808380BB-478E-4D9A-A945-3D78414944F8}"/>
    <dgm:cxn modelId="{AB58024E-5E56-4F9E-8EE8-0883B2D5ACF4}" type="presOf" srcId="{59C5F4A6-B643-402D-BD81-1EDAF3F3E2BB}" destId="{59388F00-ABEB-40AC-A06F-9D07711227C0}" srcOrd="0" destOrd="0" presId="urn:microsoft.com/office/officeart/2018/2/layout/IconVerticalSolidList"/>
    <dgm:cxn modelId="{5201E953-9789-469F-AB10-6263427943B6}" type="presOf" srcId="{E4861E87-A90E-402B-ADCA-01EFDCE37238}" destId="{75931E57-C8EC-4DF0-B261-41A7C82DBA87}" srcOrd="0" destOrd="0" presId="urn:microsoft.com/office/officeart/2018/2/layout/IconVerticalSolidList"/>
    <dgm:cxn modelId="{DB92CE74-DF61-418F-844A-BA58C6EBFD51}" type="presOf" srcId="{E0B17F20-7AD6-41C1-A7CE-0ACAF73FD12A}" destId="{7ACEA65F-6352-477A-AF45-A96F06B599F9}" srcOrd="0" destOrd="0" presId="urn:microsoft.com/office/officeart/2018/2/layout/IconVerticalSolidList"/>
    <dgm:cxn modelId="{99ED3A7D-C554-4688-BC00-8081A6D81DC6}" srcId="{59C5F4A6-B643-402D-BD81-1EDAF3F3E2BB}" destId="{E4861E87-A90E-402B-ADCA-01EFDCE37238}" srcOrd="1" destOrd="0" parTransId="{7E5D2533-488D-45AE-92EC-D239E23CFADD}" sibTransId="{28423A5F-8FBE-4831-9F58-55C81C34CCC9}"/>
    <dgm:cxn modelId="{E14C22B3-6EB0-414B-B510-6EB4FF2ADED5}" srcId="{59C5F4A6-B643-402D-BD81-1EDAF3F3E2BB}" destId="{6EBD8992-D497-45D2-AC63-4EDF4069C5F3}" srcOrd="4" destOrd="0" parTransId="{B5307903-17B6-493C-B635-635013381AF0}" sibTransId="{4183EC2A-237A-4086-8FEC-6224DB051DD6}"/>
    <dgm:cxn modelId="{AE9C90DA-43D0-4550-8E0C-51C947370076}" srcId="{59C5F4A6-B643-402D-BD81-1EDAF3F3E2BB}" destId="{E0B17F20-7AD6-41C1-A7CE-0ACAF73FD12A}" srcOrd="0" destOrd="0" parTransId="{905B5E8E-6F03-48EE-A87A-0CF35F2D336D}" sibTransId="{627A2E0E-6056-4F93-8F18-3549760648F4}"/>
    <dgm:cxn modelId="{8F6787EE-6C68-49A0-BB8A-770E20CA069F}" type="presOf" srcId="{B0B1CDC9-4D3F-47F9-89E9-ED2B413113FC}" destId="{3C373590-8EF0-4F41-B8C7-82E2DFCD190A}" srcOrd="0" destOrd="0" presId="urn:microsoft.com/office/officeart/2018/2/layout/IconVerticalSolidList"/>
    <dgm:cxn modelId="{882D0FF8-44B3-44D2-9FB7-FC4D3970A10C}" type="presOf" srcId="{CEB58134-FCCB-481A-8156-00198C0D1D6C}" destId="{4F80F70F-5B24-4388-8DB5-0327574EE87C}" srcOrd="0" destOrd="0" presId="urn:microsoft.com/office/officeart/2018/2/layout/IconVerticalSolidList"/>
    <dgm:cxn modelId="{74314A36-8FBF-4E7F-A4CD-90D4BAC398C4}" type="presParOf" srcId="{59388F00-ABEB-40AC-A06F-9D07711227C0}" destId="{A861448F-B489-40B6-96D2-745DB9816531}" srcOrd="0" destOrd="0" presId="urn:microsoft.com/office/officeart/2018/2/layout/IconVerticalSolidList"/>
    <dgm:cxn modelId="{A91497D0-5685-4E66-97F0-D26CDD7D1D88}" type="presParOf" srcId="{A861448F-B489-40B6-96D2-745DB9816531}" destId="{25B859BE-7A3A-41F6-A1B8-CFD87E8B3351}" srcOrd="0" destOrd="0" presId="urn:microsoft.com/office/officeart/2018/2/layout/IconVerticalSolidList"/>
    <dgm:cxn modelId="{D839F02E-C3A9-4460-BD2F-A90F09CCD690}" type="presParOf" srcId="{A861448F-B489-40B6-96D2-745DB9816531}" destId="{0D92F9F8-CBBF-4492-B6F6-DE2D627EF2C2}" srcOrd="1" destOrd="0" presId="urn:microsoft.com/office/officeart/2018/2/layout/IconVerticalSolidList"/>
    <dgm:cxn modelId="{5E5A761B-9357-47E2-BF4B-79A0BFCD142D}" type="presParOf" srcId="{A861448F-B489-40B6-96D2-745DB9816531}" destId="{A29C40ED-A7F8-4FD5-9A63-9C0783A2B499}" srcOrd="2" destOrd="0" presId="urn:microsoft.com/office/officeart/2018/2/layout/IconVerticalSolidList"/>
    <dgm:cxn modelId="{2F57025C-45BD-487B-AAEE-22281BE148BD}" type="presParOf" srcId="{A861448F-B489-40B6-96D2-745DB9816531}" destId="{7ACEA65F-6352-477A-AF45-A96F06B599F9}" srcOrd="3" destOrd="0" presId="urn:microsoft.com/office/officeart/2018/2/layout/IconVerticalSolidList"/>
    <dgm:cxn modelId="{50C39671-17AE-44B4-9CC6-69FB14877FB6}" type="presParOf" srcId="{59388F00-ABEB-40AC-A06F-9D07711227C0}" destId="{35DAF26E-3445-41E0-ADEE-F7A400769B82}" srcOrd="1" destOrd="0" presId="urn:microsoft.com/office/officeart/2018/2/layout/IconVerticalSolidList"/>
    <dgm:cxn modelId="{D4684BC6-6953-4A4A-B26C-3685758229B0}" type="presParOf" srcId="{59388F00-ABEB-40AC-A06F-9D07711227C0}" destId="{D7DA61D6-7B4E-4B96-8178-F24720935BC3}" srcOrd="2" destOrd="0" presId="urn:microsoft.com/office/officeart/2018/2/layout/IconVerticalSolidList"/>
    <dgm:cxn modelId="{A438F17B-EEF7-4C4C-BF70-FA2E37697FF0}" type="presParOf" srcId="{D7DA61D6-7B4E-4B96-8178-F24720935BC3}" destId="{48AED974-6734-42FA-A341-54A99A78A72D}" srcOrd="0" destOrd="0" presId="urn:microsoft.com/office/officeart/2018/2/layout/IconVerticalSolidList"/>
    <dgm:cxn modelId="{7DE64CC4-FD7A-4A3B-BCAA-AD919AF00163}" type="presParOf" srcId="{D7DA61D6-7B4E-4B96-8178-F24720935BC3}" destId="{902FDC4D-3141-4F0D-A932-5CAF806D768A}" srcOrd="1" destOrd="0" presId="urn:microsoft.com/office/officeart/2018/2/layout/IconVerticalSolidList"/>
    <dgm:cxn modelId="{F63C303B-24B0-49ED-9CA3-4E61F467093B}" type="presParOf" srcId="{D7DA61D6-7B4E-4B96-8178-F24720935BC3}" destId="{21C73EEB-00CA-42DA-BC37-B38CD2985192}" srcOrd="2" destOrd="0" presId="urn:microsoft.com/office/officeart/2018/2/layout/IconVerticalSolidList"/>
    <dgm:cxn modelId="{1AD722DF-145F-46F6-B8CA-4186C0A889AA}" type="presParOf" srcId="{D7DA61D6-7B4E-4B96-8178-F24720935BC3}" destId="{75931E57-C8EC-4DF0-B261-41A7C82DBA87}" srcOrd="3" destOrd="0" presId="urn:microsoft.com/office/officeart/2018/2/layout/IconVerticalSolidList"/>
    <dgm:cxn modelId="{5C4608D7-7067-4B31-8392-AC035696FED2}" type="presParOf" srcId="{59388F00-ABEB-40AC-A06F-9D07711227C0}" destId="{55E176CA-B567-4097-9F8D-D1918A3CFDCD}" srcOrd="3" destOrd="0" presId="urn:microsoft.com/office/officeart/2018/2/layout/IconVerticalSolidList"/>
    <dgm:cxn modelId="{9A113CFD-8EB7-4B61-920E-52441D0AE8DB}" type="presParOf" srcId="{59388F00-ABEB-40AC-A06F-9D07711227C0}" destId="{FC1C12C7-0011-4B84-B5A8-2F387AE824CF}" srcOrd="4" destOrd="0" presId="urn:microsoft.com/office/officeart/2018/2/layout/IconVerticalSolidList"/>
    <dgm:cxn modelId="{C36B094B-8C99-456E-8852-5331E21D7006}" type="presParOf" srcId="{FC1C12C7-0011-4B84-B5A8-2F387AE824CF}" destId="{F7AF0E88-2B64-4736-AAB7-F3DBCE6E8BB3}" srcOrd="0" destOrd="0" presId="urn:microsoft.com/office/officeart/2018/2/layout/IconVerticalSolidList"/>
    <dgm:cxn modelId="{F229AF05-E48E-43EB-B2AA-00D118D4A857}" type="presParOf" srcId="{FC1C12C7-0011-4B84-B5A8-2F387AE824CF}" destId="{98B1855D-EEC4-4884-90B0-5594B672CE26}" srcOrd="1" destOrd="0" presId="urn:microsoft.com/office/officeart/2018/2/layout/IconVerticalSolidList"/>
    <dgm:cxn modelId="{C58B431B-3FE2-474E-8611-693C8349B404}" type="presParOf" srcId="{FC1C12C7-0011-4B84-B5A8-2F387AE824CF}" destId="{1385C790-9E1B-407B-8519-73D4B216D2D8}" srcOrd="2" destOrd="0" presId="urn:microsoft.com/office/officeart/2018/2/layout/IconVerticalSolidList"/>
    <dgm:cxn modelId="{22A82EBB-49B6-4BC3-BF73-84C4DBAB0D7F}" type="presParOf" srcId="{FC1C12C7-0011-4B84-B5A8-2F387AE824CF}" destId="{3C373590-8EF0-4F41-B8C7-82E2DFCD190A}" srcOrd="3" destOrd="0" presId="urn:microsoft.com/office/officeart/2018/2/layout/IconVerticalSolidList"/>
    <dgm:cxn modelId="{48EAD661-7DCF-4422-B98E-F8BA61E7D0B0}" type="presParOf" srcId="{59388F00-ABEB-40AC-A06F-9D07711227C0}" destId="{998D4D35-DC8D-4D37-9CC4-659418AF75B8}" srcOrd="5" destOrd="0" presId="urn:microsoft.com/office/officeart/2018/2/layout/IconVerticalSolidList"/>
    <dgm:cxn modelId="{EFA7A1E1-3A66-4209-B7E5-93ED1688DA07}" type="presParOf" srcId="{59388F00-ABEB-40AC-A06F-9D07711227C0}" destId="{5FD513E4-FCE4-4BCC-954B-A27D1DB74AE9}" srcOrd="6" destOrd="0" presId="urn:microsoft.com/office/officeart/2018/2/layout/IconVerticalSolidList"/>
    <dgm:cxn modelId="{E89FE4E5-E845-44D5-9739-1D73EE96ADB7}" type="presParOf" srcId="{5FD513E4-FCE4-4BCC-954B-A27D1DB74AE9}" destId="{2FC1736D-65A1-4AC8-AB18-610361408DF7}" srcOrd="0" destOrd="0" presId="urn:microsoft.com/office/officeart/2018/2/layout/IconVerticalSolidList"/>
    <dgm:cxn modelId="{60290C1D-2998-4DE6-81F3-D8CD818D96A0}" type="presParOf" srcId="{5FD513E4-FCE4-4BCC-954B-A27D1DB74AE9}" destId="{C9AF5876-B8C2-4C5E-80F4-752C5E3814DD}" srcOrd="1" destOrd="0" presId="urn:microsoft.com/office/officeart/2018/2/layout/IconVerticalSolidList"/>
    <dgm:cxn modelId="{AB34EA48-59F4-4183-9D27-29CE45301D23}" type="presParOf" srcId="{5FD513E4-FCE4-4BCC-954B-A27D1DB74AE9}" destId="{4F6294A1-8124-457F-97D3-ACE48A42A2E1}" srcOrd="2" destOrd="0" presId="urn:microsoft.com/office/officeart/2018/2/layout/IconVerticalSolidList"/>
    <dgm:cxn modelId="{5C5E6F3C-4F7C-47EC-A088-6659245F3B25}" type="presParOf" srcId="{5FD513E4-FCE4-4BCC-954B-A27D1DB74AE9}" destId="{4F80F70F-5B24-4388-8DB5-0327574EE87C}" srcOrd="3" destOrd="0" presId="urn:microsoft.com/office/officeart/2018/2/layout/IconVerticalSolidList"/>
    <dgm:cxn modelId="{3DB33554-0BA7-48AA-BD44-7A8551C92FE3}" type="presParOf" srcId="{59388F00-ABEB-40AC-A06F-9D07711227C0}" destId="{B91FC177-F42D-431E-94C4-E477DCA65BCB}" srcOrd="7" destOrd="0" presId="urn:microsoft.com/office/officeart/2018/2/layout/IconVerticalSolidList"/>
    <dgm:cxn modelId="{99B81CCC-3ACF-475B-8EBB-6030129DB48D}" type="presParOf" srcId="{59388F00-ABEB-40AC-A06F-9D07711227C0}" destId="{93A415F3-F0C9-493D-AC7E-DBC9BCE105C6}" srcOrd="8" destOrd="0" presId="urn:microsoft.com/office/officeart/2018/2/layout/IconVerticalSolidList"/>
    <dgm:cxn modelId="{CF2D9970-8909-41FE-A30D-61CB85112BFF}" type="presParOf" srcId="{93A415F3-F0C9-493D-AC7E-DBC9BCE105C6}" destId="{91B2ABF5-E3D3-4823-8050-ED34B4B99432}" srcOrd="0" destOrd="0" presId="urn:microsoft.com/office/officeart/2018/2/layout/IconVerticalSolidList"/>
    <dgm:cxn modelId="{0C8B1221-3E1C-44D4-83A1-410334305CF9}" type="presParOf" srcId="{93A415F3-F0C9-493D-AC7E-DBC9BCE105C6}" destId="{1E605B7F-EC58-4974-9FD1-2A1FBEB49CF6}" srcOrd="1" destOrd="0" presId="urn:microsoft.com/office/officeart/2018/2/layout/IconVerticalSolidList"/>
    <dgm:cxn modelId="{D58F597F-DBE4-48A8-AA1C-5EA8A6DC25FF}" type="presParOf" srcId="{93A415F3-F0C9-493D-AC7E-DBC9BCE105C6}" destId="{0CC269E0-69CD-45FA-AEF6-2FE432ACBF37}" srcOrd="2" destOrd="0" presId="urn:microsoft.com/office/officeart/2018/2/layout/IconVerticalSolidList"/>
    <dgm:cxn modelId="{C3C06EEF-EDCD-44E2-9C3C-9EF451B87C8A}" type="presParOf" srcId="{93A415F3-F0C9-493D-AC7E-DBC9BCE105C6}" destId="{8EF760A1-BFC9-44CF-A5B5-148AE912983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B859BE-7A3A-41F6-A1B8-CFD87E8B3351}">
      <dsp:nvSpPr>
        <dsp:cNvPr id="0" name=""/>
        <dsp:cNvSpPr/>
      </dsp:nvSpPr>
      <dsp:spPr>
        <a:xfrm>
          <a:off x="0" y="4136"/>
          <a:ext cx="6342630" cy="88108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92F9F8-CBBF-4492-B6F6-DE2D627EF2C2}">
      <dsp:nvSpPr>
        <dsp:cNvPr id="0" name=""/>
        <dsp:cNvSpPr/>
      </dsp:nvSpPr>
      <dsp:spPr>
        <a:xfrm>
          <a:off x="266526" y="202379"/>
          <a:ext cx="484594" cy="4845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CEA65F-6352-477A-AF45-A96F06B599F9}">
      <dsp:nvSpPr>
        <dsp:cNvPr id="0" name=""/>
        <dsp:cNvSpPr/>
      </dsp:nvSpPr>
      <dsp:spPr>
        <a:xfrm>
          <a:off x="1017648" y="4136"/>
          <a:ext cx="5324981" cy="881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248" tIns="93248" rIns="93248" bIns="9324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</a:t>
          </a:r>
          <a:r>
            <a:rPr lang="en-US" sz="2400" kern="1200"/>
            <a:t>Miksi tämä aihe</a:t>
          </a:r>
          <a:endParaRPr lang="en-US" sz="1900" kern="1200"/>
        </a:p>
      </dsp:txBody>
      <dsp:txXfrm>
        <a:off x="1017648" y="4136"/>
        <a:ext cx="5324981" cy="881080"/>
      </dsp:txXfrm>
    </dsp:sp>
    <dsp:sp modelId="{48AED974-6734-42FA-A341-54A99A78A72D}">
      <dsp:nvSpPr>
        <dsp:cNvPr id="0" name=""/>
        <dsp:cNvSpPr/>
      </dsp:nvSpPr>
      <dsp:spPr>
        <a:xfrm>
          <a:off x="0" y="1105487"/>
          <a:ext cx="6342630" cy="88108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2FDC4D-3141-4F0D-A932-5CAF806D768A}">
      <dsp:nvSpPr>
        <dsp:cNvPr id="0" name=""/>
        <dsp:cNvSpPr/>
      </dsp:nvSpPr>
      <dsp:spPr>
        <a:xfrm>
          <a:off x="266526" y="1303730"/>
          <a:ext cx="484594" cy="4845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931E57-C8EC-4DF0-B261-41A7C82DBA87}">
      <dsp:nvSpPr>
        <dsp:cNvPr id="0" name=""/>
        <dsp:cNvSpPr/>
      </dsp:nvSpPr>
      <dsp:spPr>
        <a:xfrm>
          <a:off x="1017648" y="1105487"/>
          <a:ext cx="5324981" cy="881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248" tIns="93248" rIns="93248" bIns="9324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</a:t>
          </a:r>
          <a:r>
            <a:rPr lang="en-US" sz="2400" kern="1200"/>
            <a:t>Internet of Things, esineiden internet</a:t>
          </a:r>
          <a:endParaRPr lang="en-US" sz="1900" kern="1200"/>
        </a:p>
      </dsp:txBody>
      <dsp:txXfrm>
        <a:off x="1017648" y="1105487"/>
        <a:ext cx="5324981" cy="881080"/>
      </dsp:txXfrm>
    </dsp:sp>
    <dsp:sp modelId="{F7AF0E88-2B64-4736-AAB7-F3DBCE6E8BB3}">
      <dsp:nvSpPr>
        <dsp:cNvPr id="0" name=""/>
        <dsp:cNvSpPr/>
      </dsp:nvSpPr>
      <dsp:spPr>
        <a:xfrm>
          <a:off x="0" y="2206838"/>
          <a:ext cx="6342630" cy="88108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B1855D-EEC4-4884-90B0-5594B672CE26}">
      <dsp:nvSpPr>
        <dsp:cNvPr id="0" name=""/>
        <dsp:cNvSpPr/>
      </dsp:nvSpPr>
      <dsp:spPr>
        <a:xfrm>
          <a:off x="266526" y="2405081"/>
          <a:ext cx="484594" cy="4845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373590-8EF0-4F41-B8C7-82E2DFCD190A}">
      <dsp:nvSpPr>
        <dsp:cNvPr id="0" name=""/>
        <dsp:cNvSpPr/>
      </dsp:nvSpPr>
      <dsp:spPr>
        <a:xfrm>
          <a:off x="1017648" y="2206838"/>
          <a:ext cx="5324981" cy="881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248" tIns="93248" rIns="93248" bIns="9324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- Raspberry Pi</a:t>
          </a:r>
        </a:p>
      </dsp:txBody>
      <dsp:txXfrm>
        <a:off x="1017648" y="2206838"/>
        <a:ext cx="5324981" cy="881080"/>
      </dsp:txXfrm>
    </dsp:sp>
    <dsp:sp modelId="{2FC1736D-65A1-4AC8-AB18-610361408DF7}">
      <dsp:nvSpPr>
        <dsp:cNvPr id="0" name=""/>
        <dsp:cNvSpPr/>
      </dsp:nvSpPr>
      <dsp:spPr>
        <a:xfrm>
          <a:off x="0" y="3308188"/>
          <a:ext cx="6342630" cy="88108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AF5876-B8C2-4C5E-80F4-752C5E3814DD}">
      <dsp:nvSpPr>
        <dsp:cNvPr id="0" name=""/>
        <dsp:cNvSpPr/>
      </dsp:nvSpPr>
      <dsp:spPr>
        <a:xfrm>
          <a:off x="266526" y="3506432"/>
          <a:ext cx="484594" cy="4845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80F70F-5B24-4388-8DB5-0327574EE87C}">
      <dsp:nvSpPr>
        <dsp:cNvPr id="0" name=""/>
        <dsp:cNvSpPr/>
      </dsp:nvSpPr>
      <dsp:spPr>
        <a:xfrm>
          <a:off x="1017648" y="3308188"/>
          <a:ext cx="5324981" cy="881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248" tIns="93248" rIns="93248" bIns="9324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</a:t>
          </a:r>
          <a:r>
            <a:rPr lang="en-US" sz="2400" kern="1200"/>
            <a:t>Mikä on Node RED</a:t>
          </a:r>
          <a:endParaRPr lang="en-US" sz="1900" kern="1200"/>
        </a:p>
      </dsp:txBody>
      <dsp:txXfrm>
        <a:off x="1017648" y="3308188"/>
        <a:ext cx="5324981" cy="881080"/>
      </dsp:txXfrm>
    </dsp:sp>
    <dsp:sp modelId="{91B2ABF5-E3D3-4823-8050-ED34B4B99432}">
      <dsp:nvSpPr>
        <dsp:cNvPr id="0" name=""/>
        <dsp:cNvSpPr/>
      </dsp:nvSpPr>
      <dsp:spPr>
        <a:xfrm>
          <a:off x="0" y="4409539"/>
          <a:ext cx="6342630" cy="88108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605B7F-EC58-4974-9FD1-2A1FBEB49CF6}">
      <dsp:nvSpPr>
        <dsp:cNvPr id="0" name=""/>
        <dsp:cNvSpPr/>
      </dsp:nvSpPr>
      <dsp:spPr>
        <a:xfrm>
          <a:off x="266526" y="4607782"/>
          <a:ext cx="484594" cy="48459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F760A1-BFC9-44CF-A5B5-148AE912983F}">
      <dsp:nvSpPr>
        <dsp:cNvPr id="0" name=""/>
        <dsp:cNvSpPr/>
      </dsp:nvSpPr>
      <dsp:spPr>
        <a:xfrm>
          <a:off x="1017648" y="4409539"/>
          <a:ext cx="5324981" cy="881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248" tIns="93248" rIns="93248" bIns="9324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</a:t>
          </a:r>
          <a:r>
            <a:rPr lang="en-US" sz="2400" kern="1200"/>
            <a:t>Automaatio PLC, Siemens PLC</a:t>
          </a:r>
          <a:endParaRPr lang="en-US" sz="1900" kern="1200"/>
        </a:p>
      </dsp:txBody>
      <dsp:txXfrm>
        <a:off x="1017648" y="4409539"/>
        <a:ext cx="5324981" cy="8810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EDEBEE2-912F-480E-9C05-4E31D92225DD}" type="datetime1">
              <a:rPr lang="fi-FI" smtClean="0"/>
              <a:t>12.3.2020</a:t>
            </a:fld>
            <a:endParaRPr lang="en-US" dirty="0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921C386-28B7-45C1-B2F1-573A3A26E1C5}" type="datetime1">
              <a:rPr lang="fi-FI" smtClean="0"/>
              <a:t>12.3.2020</a:t>
            </a:fld>
            <a:endParaRPr lang="en-US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i"/>
              <a:t>Muokkaa tekstin perustyylejä napsauttamalla</a:t>
            </a:r>
            <a:endParaRPr lang="en-US"/>
          </a:p>
          <a:p>
            <a:pPr lvl="1" rtl="0"/>
            <a:r>
              <a:rPr lang="fi"/>
              <a:t>Toinen taso</a:t>
            </a:r>
          </a:p>
          <a:p>
            <a:pPr lvl="2" rtl="0"/>
            <a:r>
              <a:rPr lang="fi"/>
              <a:t>Kolmas taso</a:t>
            </a:r>
          </a:p>
          <a:p>
            <a:pPr lvl="3" rtl="0"/>
            <a:r>
              <a:rPr lang="fi"/>
              <a:t>Neljäs taso</a:t>
            </a:r>
          </a:p>
          <a:p>
            <a:pPr lvl="4" rtl="0"/>
            <a:r>
              <a:rPr lang="fi"/>
              <a:t>Viides taso</a:t>
            </a:r>
            <a:endParaRPr lang="en-US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orakulmio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fi-FI"/>
              <a:t>Muokkaa alaotsikon perustyyliä napsautt.</a:t>
            </a:r>
            <a:endParaRPr lang="en-US" dirty="0"/>
          </a:p>
        </p:txBody>
      </p:sp>
      <p:cxnSp>
        <p:nvCxnSpPr>
          <p:cNvPr id="9" name="Suora yhdysviiva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33519F-843D-4D32-BA64-656BC6AC4DA3}" type="datetime1">
              <a:rPr lang="fi-FI" smtClean="0"/>
              <a:t>12.3.2020</a:t>
            </a:fld>
            <a:endParaRPr lang="en-US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untainen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Pystysuuntaisen tekstin paikkamerkki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fi-FI"/>
              <a:t>Muokkaa tekstin perustyylejä napsauttamalla</a:t>
            </a:r>
          </a:p>
          <a:p>
            <a:pPr lvl="1" rtl="0"/>
            <a:r>
              <a:rPr lang="fi-FI"/>
              <a:t>toinen taso</a:t>
            </a:r>
          </a:p>
          <a:p>
            <a:pPr lvl="2" rtl="0"/>
            <a:r>
              <a:rPr lang="fi-FI"/>
              <a:t>kolmas taso</a:t>
            </a:r>
          </a:p>
          <a:p>
            <a:pPr lvl="3" rtl="0"/>
            <a:r>
              <a:rPr lang="fi-FI"/>
              <a:t>neljäs taso</a:t>
            </a:r>
          </a:p>
          <a:p>
            <a:pPr lvl="4" rtl="0"/>
            <a:r>
              <a:rPr lang="fi-FI"/>
              <a:t>viides taso</a:t>
            </a:r>
            <a:endParaRPr lang="en-US" dirty="0"/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41986F-AC63-4C6C-A83D-BE731401382C}" type="datetime1">
              <a:rPr lang="fi-FI" smtClean="0"/>
              <a:t>12.3.2020</a:t>
            </a:fld>
            <a:endParaRPr lang="en-US" dirty="0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Pystysuuntainen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orakulmio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Pystysuuntainen otsikko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Pystysuuntaisen tekstin paikkamerkki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fi-FI"/>
              <a:t>Muokkaa tekstin perustyylejä napsauttamalla</a:t>
            </a:r>
          </a:p>
          <a:p>
            <a:pPr lvl="1" rtl="0"/>
            <a:r>
              <a:rPr lang="fi-FI"/>
              <a:t>toinen taso</a:t>
            </a:r>
          </a:p>
          <a:p>
            <a:pPr lvl="2" rtl="0"/>
            <a:r>
              <a:rPr lang="fi-FI"/>
              <a:t>kolmas taso</a:t>
            </a:r>
          </a:p>
          <a:p>
            <a:pPr lvl="3" rtl="0"/>
            <a:r>
              <a:rPr lang="fi-FI"/>
              <a:t>neljäs taso</a:t>
            </a:r>
          </a:p>
          <a:p>
            <a:pPr lvl="4" rtl="0"/>
            <a:r>
              <a:rPr lang="fi-FI"/>
              <a:t>viides taso</a:t>
            </a:r>
            <a:endParaRPr lang="en-US" dirty="0"/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98A873-79C9-43D8-B793-398293F8F7CF}" type="datetime1">
              <a:rPr lang="fi-FI" smtClean="0"/>
              <a:t>12.3.2020</a:t>
            </a:fld>
            <a:endParaRPr lang="en-US" dirty="0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Dian numeron paikkamerkki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i-FI"/>
              <a:t>Muokkaa tekstin perustyylejä napsauttamalla</a:t>
            </a:r>
          </a:p>
          <a:p>
            <a:pPr lvl="1" rtl="0"/>
            <a:r>
              <a:rPr lang="fi-FI"/>
              <a:t>toinen taso</a:t>
            </a:r>
          </a:p>
          <a:p>
            <a:pPr lvl="2" rtl="0"/>
            <a:r>
              <a:rPr lang="fi-FI"/>
              <a:t>kolmas taso</a:t>
            </a:r>
          </a:p>
          <a:p>
            <a:pPr lvl="3" rtl="0"/>
            <a:r>
              <a:rPr lang="fi-FI"/>
              <a:t>neljäs taso</a:t>
            </a:r>
          </a:p>
          <a:p>
            <a:pPr lvl="4" rtl="0"/>
            <a:r>
              <a:rPr lang="fi-FI"/>
              <a:t>viides taso</a:t>
            </a:r>
            <a:endParaRPr lang="en-US" dirty="0"/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703801-F711-40F9-9B56-77FBC145414B}" type="datetime1">
              <a:rPr lang="fi-FI" smtClean="0"/>
              <a:t>12.3.2020</a:t>
            </a:fld>
            <a:endParaRPr lang="en-US" dirty="0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Osan ylätunnis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orakulmio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i-FI"/>
              <a:t>Muokkaa tekstin perustyylejä napsauttamalla</a:t>
            </a:r>
          </a:p>
        </p:txBody>
      </p:sp>
      <p:cxnSp>
        <p:nvCxnSpPr>
          <p:cNvPr id="9" name="Suora yhdysviiva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CD3DFB-A4C7-4CEC-AB9B-66D7594D9109}" type="datetime1">
              <a:rPr lang="fi-FI" smtClean="0"/>
              <a:t>12.3.2020</a:t>
            </a:fld>
            <a:endParaRPr lang="en-US" dirty="0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Dian numeron paikkamerkki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tsikko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fi-FI"/>
              <a:t>Muokkaa tekstin perustyylejä napsauttamalla</a:t>
            </a:r>
          </a:p>
          <a:p>
            <a:pPr lvl="1" rtl="0"/>
            <a:r>
              <a:rPr lang="fi-FI"/>
              <a:t>toinen taso</a:t>
            </a:r>
          </a:p>
          <a:p>
            <a:pPr lvl="2" rtl="0"/>
            <a:r>
              <a:rPr lang="fi-FI"/>
              <a:t>kolmas taso</a:t>
            </a:r>
          </a:p>
          <a:p>
            <a:pPr lvl="3" rtl="0"/>
            <a:r>
              <a:rPr lang="fi-FI"/>
              <a:t>neljäs taso</a:t>
            </a:r>
          </a:p>
          <a:p>
            <a:pPr lvl="4" rtl="0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fi-FI"/>
              <a:t>Muokkaa tekstin perustyylejä napsauttamalla</a:t>
            </a:r>
          </a:p>
          <a:p>
            <a:pPr lvl="1" rtl="0"/>
            <a:r>
              <a:rPr lang="fi-FI"/>
              <a:t>toinen taso</a:t>
            </a:r>
          </a:p>
          <a:p>
            <a:pPr lvl="2" rtl="0"/>
            <a:r>
              <a:rPr lang="fi-FI"/>
              <a:t>kolmas taso</a:t>
            </a:r>
          </a:p>
          <a:p>
            <a:pPr lvl="3" rtl="0"/>
            <a:r>
              <a:rPr lang="fi-FI"/>
              <a:t>neljäs taso</a:t>
            </a:r>
          </a:p>
          <a:p>
            <a:pPr lvl="4" rtl="0"/>
            <a:r>
              <a:rPr lang="fi-FI"/>
              <a:t>viides taso</a:t>
            </a:r>
            <a:endParaRPr lang="en-US" dirty="0"/>
          </a:p>
        </p:txBody>
      </p:sp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5D4FFD-250F-42DE-8618-6D33D0945576}" type="datetime1">
              <a:rPr lang="fi-FI" smtClean="0"/>
              <a:t>12.3.2020</a:t>
            </a:fld>
            <a:endParaRPr lang="en-US" dirty="0"/>
          </a:p>
        </p:txBody>
      </p:sp>
      <p:sp>
        <p:nvSpPr>
          <p:cNvPr id="9" name="Alatunnisteen paikkamerkki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Dian numeron paikkamerkki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tsikko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i-FI"/>
              <a:t>Muokkaa tekstin perustyylejä napsauttamalla</a:t>
            </a:r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fi-FI"/>
              <a:t>Muokkaa tekstin perustyylejä napsauttamalla</a:t>
            </a:r>
          </a:p>
          <a:p>
            <a:pPr lvl="1" rtl="0"/>
            <a:r>
              <a:rPr lang="fi-FI"/>
              <a:t>toinen taso</a:t>
            </a:r>
          </a:p>
          <a:p>
            <a:pPr lvl="2" rtl="0"/>
            <a:r>
              <a:rPr lang="fi-FI"/>
              <a:t>kolmas taso</a:t>
            </a:r>
          </a:p>
          <a:p>
            <a:pPr lvl="3" rtl="0"/>
            <a:r>
              <a:rPr lang="fi-FI"/>
              <a:t>neljäs taso</a:t>
            </a:r>
          </a:p>
          <a:p>
            <a:pPr lvl="4" rtl="0"/>
            <a:r>
              <a:rPr lang="fi-FI"/>
              <a:t>viides taso</a:t>
            </a:r>
            <a:endParaRPr lang="en-US" dirty="0"/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i-FI"/>
              <a:t>Muokkaa tekstin perustyylejä napsauttamalla</a:t>
            </a:r>
          </a:p>
        </p:txBody>
      </p:sp>
      <p:sp>
        <p:nvSpPr>
          <p:cNvPr id="6" name="Sisällön paikkamerkki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fi-FI"/>
              <a:t>Muokkaa tekstin perustyylejä napsauttamalla</a:t>
            </a:r>
          </a:p>
          <a:p>
            <a:pPr lvl="1" rtl="0"/>
            <a:r>
              <a:rPr lang="fi-FI"/>
              <a:t>toinen taso</a:t>
            </a:r>
          </a:p>
          <a:p>
            <a:pPr lvl="2" rtl="0"/>
            <a:r>
              <a:rPr lang="fi-FI"/>
              <a:t>kolmas taso</a:t>
            </a:r>
          </a:p>
          <a:p>
            <a:pPr lvl="3" rtl="0"/>
            <a:r>
              <a:rPr lang="fi-FI"/>
              <a:t>neljäs taso</a:t>
            </a:r>
          </a:p>
          <a:p>
            <a:pPr lvl="4" rtl="0"/>
            <a:r>
              <a:rPr lang="fi-FI"/>
              <a:t>viides taso</a:t>
            </a:r>
            <a:endParaRPr lang="en-US" dirty="0"/>
          </a:p>
        </p:txBody>
      </p:sp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6A7F96-E146-44FA-9181-EADF068C161D}" type="datetime1">
              <a:rPr lang="fi-FI" smtClean="0"/>
              <a:t>12.3.2020</a:t>
            </a:fld>
            <a:endParaRPr lang="en-US" dirty="0"/>
          </a:p>
        </p:txBody>
      </p:sp>
      <p:sp>
        <p:nvSpPr>
          <p:cNvPr id="11" name="Alatunnisteen paikkamerkki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Dian numeron paikkamerkki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6" name="Päivämäärän paikkamerkki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BC3B49-041D-4B38-8CBE-140F67F1C3C3}" type="datetime1">
              <a:rPr lang="fi-FI" smtClean="0"/>
              <a:t>12.3.2020</a:t>
            </a:fld>
            <a:endParaRPr lang="en-US" dirty="0"/>
          </a:p>
        </p:txBody>
      </p:sp>
      <p:sp>
        <p:nvSpPr>
          <p:cNvPr id="7" name="Alatunnisteen paikkamerkki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Dian numeron paikkamerkki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orakulmio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D2A58AB-B984-44E1-96A8-5FC5D89F26AA}" type="datetime1">
              <a:rPr lang="fi-FI" smtClean="0"/>
              <a:t>12.3.2020</a:t>
            </a:fld>
            <a:endParaRPr lang="en-US" dirty="0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orakulmio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fi-FI"/>
              <a:t>Muokkaa tekstin perustyylejä napsauttamalla</a:t>
            </a:r>
          </a:p>
          <a:p>
            <a:pPr lvl="1" rtl="0"/>
            <a:r>
              <a:rPr lang="fi-FI"/>
              <a:t>toinen taso</a:t>
            </a:r>
          </a:p>
          <a:p>
            <a:pPr lvl="2" rtl="0"/>
            <a:r>
              <a:rPr lang="fi-FI"/>
              <a:t>kolmas taso</a:t>
            </a:r>
          </a:p>
          <a:p>
            <a:pPr lvl="3" rtl="0"/>
            <a:r>
              <a:rPr lang="fi-FI"/>
              <a:t>neljäs taso</a:t>
            </a:r>
          </a:p>
          <a:p>
            <a:pPr lvl="4" rtl="0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i-FI"/>
              <a:t>Muokkaa tekstin perustyylejä napsauttamalla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81DDB612-6900-4DF6-9D0F-3D8EC5067B5D}" type="datetime1">
              <a:rPr lang="fi-FI" smtClean="0"/>
              <a:t>12.3.2020</a:t>
            </a:fld>
            <a:endParaRPr lang="en-US" dirty="0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uva ja kuva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orakulmio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Kuvan paikkamerkki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i-FI"/>
              <a:t>Lisää kuva napsauttamalla kuvaketta</a:t>
            </a:r>
            <a:endParaRPr lang="en-US" dirty="0"/>
          </a:p>
        </p:txBody>
      </p:sp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i-FI"/>
              <a:t>Muokkaa tekstin perustyylejä napsauttamalla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399058F8-0286-4E06-8D9E-02EE5CB85371}" type="datetime1">
              <a:rPr lang="fi-FI" smtClean="0"/>
              <a:t>12.3.2020</a:t>
            </a:fld>
            <a:endParaRPr lang="en-US" dirty="0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orakulmio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Otsikon paikkamerkki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i"/>
              <a:t>Muokkaa otsikon perustyyliä napsauttamalla</a:t>
            </a:r>
            <a:endParaRPr lang="en-US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fi"/>
              <a:t>Muokkaa tekstin perustyylejä napsauttamalla</a:t>
            </a:r>
          </a:p>
          <a:p>
            <a:pPr lvl="1" rtl="0"/>
            <a:r>
              <a:rPr lang="fi"/>
              <a:t>Toinen taso</a:t>
            </a:r>
          </a:p>
          <a:p>
            <a:pPr lvl="2" rtl="0"/>
            <a:r>
              <a:rPr lang="fi"/>
              <a:t>Kolmas taso</a:t>
            </a:r>
          </a:p>
          <a:p>
            <a:pPr lvl="3" rtl="0"/>
            <a:r>
              <a:rPr lang="fi"/>
              <a:t>Neljäs taso</a:t>
            </a:r>
          </a:p>
          <a:p>
            <a:pPr lvl="4" rtl="0"/>
            <a:r>
              <a:rPr lang="fi"/>
              <a:t>Viides taso</a:t>
            </a:r>
            <a:endParaRPr lang="en-US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E6343564-1337-43E5-904A-A7BD9FFE90C2}" type="datetime1">
              <a:rPr lang="fi-FI" smtClean="0"/>
              <a:t>12.3.2020</a:t>
            </a:fld>
            <a:endParaRPr lang="en-US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uora yhdysviiva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8.xml"/><Relationship Id="rId1" Type="http://schemas.openxmlformats.org/officeDocument/2006/relationships/video" Target="https://www.youtube.com/embed/4tNJRMQnWHs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  <a:prstGeom prst="rect">
            <a:avLst/>
          </a:prstGeom>
        </p:spPr>
        <p:txBody>
          <a:bodyPr rtlCol="0" anchor="b">
            <a:normAutofit/>
          </a:bodyPr>
          <a:lstStyle/>
          <a:p>
            <a:pPr rtl="0"/>
            <a:r>
              <a:rPr lang="fi" sz="3600"/>
              <a:t>IoT-</a:t>
            </a:r>
            <a:r>
              <a:rPr lang="fi-FI" sz="3600"/>
              <a:t>järjestelmän toteutus</a:t>
            </a:r>
            <a:endParaRPr lang="fi" sz="360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fi" sz="2800"/>
              <a:t>Henna Hintikka</a:t>
            </a:r>
          </a:p>
          <a:p>
            <a:pPr rtl="0"/>
            <a:r>
              <a:rPr lang="fi-FI"/>
              <a:t>Opinnäytetyö </a:t>
            </a:r>
            <a:r>
              <a:rPr lang="fi"/>
              <a:t>2020</a:t>
            </a:r>
          </a:p>
        </p:txBody>
      </p:sp>
      <p:sp>
        <p:nvSpPr>
          <p:cNvPr id="1028" name="Date Placeholder 4">
            <a:extLst>
              <a:ext uri="{FF2B5EF4-FFF2-40B4-BE49-F238E27FC236}">
                <a16:creationId xmlns:a16="http://schemas.microsoft.com/office/drawing/2014/main" id="{77CDAA72-DC92-4194-8F6D-19BEFBCA40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25D4FFD-250F-42DE-8618-6D33D0945576}" type="datetime1">
              <a:rPr lang="fi-FI" smtClean="0"/>
              <a:pPr rtl="0">
                <a:spcAft>
                  <a:spcPts val="600"/>
                </a:spcAft>
              </a:pPr>
              <a:t>12.3.2020</a:t>
            </a:fld>
            <a:endParaRPr lang="en-US"/>
          </a:p>
        </p:txBody>
      </p:sp>
      <p:pic>
        <p:nvPicPr>
          <p:cNvPr id="1026" name="Picture 2" descr="Kuvahaun tulos: frankenstein">
            <a:extLst>
              <a:ext uri="{FF2B5EF4-FFF2-40B4-BE49-F238E27FC236}">
                <a16:creationId xmlns:a16="http://schemas.microsoft.com/office/drawing/2014/main" id="{B2B836A4-9DAC-4455-AF90-46586C94A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733" y="0"/>
            <a:ext cx="748761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08423B0F-04B8-4CE4-9054-5239F9614EE6}"/>
              </a:ext>
            </a:extLst>
          </p:cNvPr>
          <p:cNvSpPr txBox="1"/>
          <p:nvPr/>
        </p:nvSpPr>
        <p:spPr>
          <a:xfrm>
            <a:off x="643464" y="5528060"/>
            <a:ext cx="4913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“Automation may be a good thing, but don’t forget that it began with Frankenstein.” </a:t>
            </a:r>
          </a:p>
          <a:p>
            <a:r>
              <a:rPr lang="en-US" b="1">
                <a:solidFill>
                  <a:schemeClr val="bg1"/>
                </a:solidFill>
              </a:rPr>
              <a:t>– Anonymous</a:t>
            </a:r>
            <a:endParaRPr lang="en-US">
              <a:solidFill>
                <a:schemeClr val="bg1"/>
              </a:solidFill>
            </a:endParaRPr>
          </a:p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827A083-4856-4A7A-805C-BEE06D197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2301498"/>
            <a:ext cx="3517567" cy="578860"/>
          </a:xfrm>
        </p:spPr>
        <p:txBody>
          <a:bodyPr>
            <a:normAutofit fontScale="90000"/>
          </a:bodyPr>
          <a:lstStyle/>
          <a:p>
            <a:r>
              <a:rPr lang="fi-FI"/>
              <a:t>Mitä olen oppinut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D1835937-0C02-44F3-8F91-B588E2862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/>
              <a:t>Node-REDin peruskäyttöä</a:t>
            </a:r>
          </a:p>
          <a:p>
            <a:r>
              <a:rPr lang="fi-FI"/>
              <a:t>Automaation perusteita</a:t>
            </a:r>
          </a:p>
          <a:p>
            <a:endParaRPr lang="fi-FI"/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A789703C-115E-456A-827E-145E69AF6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1DDB612-6900-4DF6-9D0F-3D8EC5067B5D}" type="datetime1">
              <a:rPr lang="fi-FI" smtClean="0"/>
              <a:t>12.3.2020</a:t>
            </a:fld>
            <a:endParaRPr lang="en-US" dirty="0"/>
          </a:p>
        </p:txBody>
      </p:sp>
      <p:pic>
        <p:nvPicPr>
          <p:cNvPr id="3076" name="Picture 4" descr="Kuvahaun tulos: frankenstein read">
            <a:extLst>
              <a:ext uri="{FF2B5EF4-FFF2-40B4-BE49-F238E27FC236}">
                <a16:creationId xmlns:a16="http://schemas.microsoft.com/office/drawing/2014/main" id="{FE6B38F2-9403-47F3-A4B0-9E1471448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527" y="2880358"/>
            <a:ext cx="2830996" cy="377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917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uorakulmio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rtlCol="0" anchor="ctr">
            <a:normAutofit/>
          </a:bodyPr>
          <a:lstStyle/>
          <a:p>
            <a:pPr lvl="0" rtl="0"/>
            <a:r>
              <a:rPr lang="fi" sz="4800" i="1">
                <a:solidFill>
                  <a:srgbClr val="FFFFFF"/>
                </a:solidFill>
              </a:rPr>
              <a:t>Kiitos</a:t>
            </a:r>
          </a:p>
        </p:txBody>
      </p:sp>
      <p:sp>
        <p:nvSpPr>
          <p:cNvPr id="49" name="Suorakulmio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fi-FI" sz="2000">
                <a:solidFill>
                  <a:srgbClr val="FFFFFF"/>
                </a:solidFill>
              </a:rPr>
              <a:t>You’re either the one that creates the automation or you’re getting automated. – Tom preston-werner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6CE9D56-AAFD-4558-B0C9-1C4F273FB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sz="4800"/>
              <a:t>Idea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FB7506BB-163B-4AB9-895C-FA744B5B2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sz="2400"/>
              <a:t>Raspberry Pillä pyörii Node-RED </a:t>
            </a:r>
          </a:p>
          <a:p>
            <a:r>
              <a:rPr lang="fi-FI" sz="2400"/>
              <a:t>Node-RED on yhdistetty Siemens LOGO!- laitteeseen</a:t>
            </a:r>
          </a:p>
          <a:p>
            <a:r>
              <a:rPr lang="fi-FI" sz="2400"/>
              <a:t>Node-RED käyttöliittymään on tehty erilaisia kokeiluja, lamppu päälle / pois päältä</a:t>
            </a:r>
          </a:p>
          <a:p>
            <a:endParaRPr lang="fi-FI" sz="2400"/>
          </a:p>
          <a:p>
            <a:r>
              <a:rPr lang="fi-FI" sz="2400"/>
              <a:t>Tietoturva,  https -salasanasuojaus ja TSL-liikenteen salaus.</a:t>
            </a:r>
          </a:p>
          <a:p>
            <a:r>
              <a:rPr lang="fi-FI" sz="2400"/>
              <a:t>Turvallinen käyttää web liittymää, myös internetin kautta</a:t>
            </a:r>
          </a:p>
          <a:p>
            <a:endParaRPr lang="fi-FI" sz="2400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F62EBE64-E820-4A64-B0F7-8CA933247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i-FI"/>
              <a:t>Pähkinänkuoressa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950B9230-7943-4030-A1A2-1948E8EDB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1DDB612-6900-4DF6-9D0F-3D8EC5067B5D}" type="datetime1">
              <a:rPr lang="fi-FI" smtClean="0"/>
              <a:t>12.3.2020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998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424ADF1-B433-4963-ABDF-1084358ED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fi-FI" sz="2900" b="1"/>
              <a:t>IoT-järjestelmän toteutus Siemens PLC:n, Raspberry Pin ja Node-REDin avulla</a:t>
            </a:r>
            <a:endParaRPr lang="fi-FI" sz="290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22EC7864-63CC-419D-B425-C41CF9BCBE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DF69CFEE-B499-4028-B34F-BD2B540249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25D4FFD-250F-42DE-8618-6D33D0945576}" type="datetime1">
              <a:rPr lang="fi-FI" smtClean="0"/>
              <a:pPr rtl="0">
                <a:spcAft>
                  <a:spcPts val="600"/>
                </a:spcAft>
              </a:pPr>
              <a:t>12.3.2020</a:t>
            </a:fld>
            <a:endParaRPr lang="en-US"/>
          </a:p>
        </p:txBody>
      </p:sp>
      <p:graphicFrame>
        <p:nvGraphicFramePr>
          <p:cNvPr id="16" name="Sisällön paikkamerkki 2">
            <a:extLst>
              <a:ext uri="{FF2B5EF4-FFF2-40B4-BE49-F238E27FC236}">
                <a16:creationId xmlns:a16="http://schemas.microsoft.com/office/drawing/2014/main" id="{3F1843CD-762D-4948-8E5E-98F17EECC1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7886515"/>
              </p:ext>
            </p:extLst>
          </p:nvPr>
        </p:nvGraphicFramePr>
        <p:xfrm>
          <a:off x="5044698" y="812799"/>
          <a:ext cx="6342630" cy="5294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Kuva 12" descr="Dashboard example">
            <a:extLst>
              <a:ext uri="{FF2B5EF4-FFF2-40B4-BE49-F238E27FC236}">
                <a16:creationId xmlns:a16="http://schemas.microsoft.com/office/drawing/2014/main" id="{8F0BC29A-7517-453A-BFB6-8D0E88FC4BB8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09" y="2929575"/>
            <a:ext cx="4170370" cy="32787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9592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68F3361-BF24-4493-AF12-5D083312C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fi-FI"/>
              <a:t>Node-RED ja Automaatio PLC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08AEAE09-5EDA-4100-843B-826CC57AE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4" y="3043051"/>
            <a:ext cx="3508822" cy="3028566"/>
          </a:xfrm>
          <a:prstGeom prst="rect">
            <a:avLst/>
          </a:prstGeom>
        </p:spPr>
      </p:pic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F7B871D2-5BB1-483E-85B4-1C22B6AEFF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1DDB612-6900-4DF6-9D0F-3D8EC5067B5D}" type="datetime1">
              <a:rPr lang="fi-FI" smtClean="0"/>
              <a:pPr rtl="0">
                <a:spcAft>
                  <a:spcPts val="600"/>
                </a:spcAft>
              </a:pPr>
              <a:t>12.3.2020</a:t>
            </a:fld>
            <a:endParaRPr lang="en-US"/>
          </a:p>
        </p:txBody>
      </p:sp>
      <p:sp>
        <p:nvSpPr>
          <p:cNvPr id="9" name="Sisällön paikkamerkki 8">
            <a:extLst>
              <a:ext uri="{FF2B5EF4-FFF2-40B4-BE49-F238E27FC236}">
                <a16:creationId xmlns:a16="http://schemas.microsoft.com/office/drawing/2014/main" id="{05231440-1D68-4C3E-BF90-3993F0CEF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i-FI" sz="2800"/>
              <a:t>Node-RED on visuaalinen ohjelmointityökalu</a:t>
            </a:r>
          </a:p>
          <a:p>
            <a:r>
              <a:rPr lang="fi-FI" sz="2800"/>
              <a:t>-IBM:n kehittämä</a:t>
            </a:r>
          </a:p>
          <a:p>
            <a:r>
              <a:rPr lang="fi-FI" sz="2800"/>
              <a:t>-web-editor, palvelee portissa 1880</a:t>
            </a:r>
          </a:p>
          <a:p>
            <a:r>
              <a:rPr lang="fi-FI" sz="2800"/>
              <a:t>-https://xxx.xxx.xxx.xxx:1880/ui </a:t>
            </a:r>
          </a:p>
          <a:p>
            <a:r>
              <a:rPr lang="fi-FI" sz="2800"/>
              <a:t>   aukeaa dashboard web-käyttöliittymä</a:t>
            </a:r>
          </a:p>
          <a:p>
            <a:endParaRPr lang="fi-FI"/>
          </a:p>
          <a:p>
            <a:r>
              <a:rPr lang="fi-FI" sz="2800"/>
              <a:t>-Automaatio PLC, Siemens LOGO! 8</a:t>
            </a:r>
          </a:p>
          <a:p>
            <a:r>
              <a:rPr lang="fi-FI" sz="2800"/>
              <a:t>-A Programmable Logic Controller eli ohjattava logiikka</a:t>
            </a:r>
          </a:p>
          <a:p>
            <a:r>
              <a:rPr lang="fi-FI" sz="2800"/>
              <a:t>-Teollisuusluokan tietokone, sietää häiriöitä paremmin</a:t>
            </a:r>
          </a:p>
          <a:p>
            <a:endParaRPr lang="fi-FI" sz="2800"/>
          </a:p>
        </p:txBody>
      </p:sp>
    </p:spTree>
    <p:extLst>
      <p:ext uri="{BB962C8B-B14F-4D97-AF65-F5344CB8AC3E}">
        <p14:creationId xmlns:p14="http://schemas.microsoft.com/office/powerpoint/2010/main" val="2276295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4879FA0-A48F-4AD8-9750-EE2ACF097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Ohjelman rakentaminen</a:t>
            </a:r>
            <a:endParaRPr lang="fi-FI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59F2BCE3-19A1-4F96-B705-06C5B5DE9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81" y="3850504"/>
            <a:ext cx="7184944" cy="2596016"/>
          </a:xfrm>
        </p:spPr>
        <p:txBody>
          <a:bodyPr/>
          <a:lstStyle/>
          <a:p>
            <a:r>
              <a:rPr lang="en-US"/>
              <a:t> </a:t>
            </a:r>
          </a:p>
          <a:p>
            <a:r>
              <a:rPr lang="en-US"/>
              <a:t>- </a:t>
            </a:r>
            <a:r>
              <a:rPr lang="en-US" sz="2000"/>
              <a:t>Flow?</a:t>
            </a:r>
          </a:p>
          <a:p>
            <a:r>
              <a:rPr lang="en-US" sz="2000"/>
              <a:t> - Node?</a:t>
            </a:r>
          </a:p>
          <a:p>
            <a:r>
              <a:rPr lang="en-US" sz="2000"/>
              <a:t> - Javascript?</a:t>
            </a:r>
          </a:p>
          <a:p>
            <a:r>
              <a:rPr lang="en-US"/>
              <a:t> </a:t>
            </a:r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59FD215D-2FE9-46D1-B15C-F6EFBBD16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C5E729C5-BDBE-4D27-9A0A-D36C776D8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1DDB612-6900-4DF6-9D0F-3D8EC5067B5D}" type="datetime1">
              <a:rPr lang="fi-FI" smtClean="0"/>
              <a:t>12.3.2020</a:t>
            </a:fld>
            <a:endParaRPr lang="en-US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0F7380A9-B10C-40FB-A08E-740BFBDC5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09" y="127642"/>
            <a:ext cx="7409228" cy="3938331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2FBEB873-75D3-48AC-9FA0-7C82BDBBF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4" y="3013858"/>
            <a:ext cx="3770238" cy="3315921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EE8A434C-CA0D-4869-89EA-A6B4EB488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080" y="4360782"/>
            <a:ext cx="5422217" cy="22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05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43B010C-7ADF-41A2-9EEB-9F14553EF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sz="2900"/>
              <a:t>Kehitysympäristön rakentaminen</a:t>
            </a:r>
            <a:endParaRPr lang="fi-FI" sz="290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7071674-32ED-406B-B287-24DB264A79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39451710-D8BF-461A-A0A0-731EB81CDB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78703801-F711-40F9-9B56-77FBC145414B}" type="datetime1">
              <a:rPr lang="fi-FI" smtClean="0"/>
              <a:pPr rtl="0">
                <a:spcAft>
                  <a:spcPts val="600"/>
                </a:spcAft>
              </a:pPr>
              <a:t>12.3.2020</a:t>
            </a:fld>
            <a:endParaRPr lang="en-US"/>
          </a:p>
        </p:txBody>
      </p:sp>
      <p:pic>
        <p:nvPicPr>
          <p:cNvPr id="10" name="Sisällön paikkamerkki 9">
            <a:extLst>
              <a:ext uri="{FF2B5EF4-FFF2-40B4-BE49-F238E27FC236}">
                <a16:creationId xmlns:a16="http://schemas.microsoft.com/office/drawing/2014/main" id="{7962B189-3CC5-4E35-9370-4B35F4AF270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6303" y="277177"/>
            <a:ext cx="7153275" cy="6303645"/>
          </a:xfrm>
          <a:prstGeom prst="rect">
            <a:avLst/>
          </a:prstGeom>
        </p:spPr>
      </p:pic>
      <p:pic>
        <p:nvPicPr>
          <p:cNvPr id="12" name="Kuva 11">
            <a:extLst>
              <a:ext uri="{FF2B5EF4-FFF2-40B4-BE49-F238E27FC236}">
                <a16:creationId xmlns:a16="http://schemas.microsoft.com/office/drawing/2014/main" id="{798A30D8-23E7-4B4D-9563-790EEDAF64C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5275" y="3043050"/>
            <a:ext cx="4029075" cy="31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35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439F207-7731-412A-8642-4900261E5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2255003"/>
            <a:ext cx="3517567" cy="625355"/>
          </a:xfrm>
        </p:spPr>
        <p:txBody>
          <a:bodyPr/>
          <a:lstStyle/>
          <a:p>
            <a:r>
              <a:rPr lang="en-US"/>
              <a:t>Tietoturva</a:t>
            </a:r>
            <a:endParaRPr lang="fi-FI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964ED68F-640B-4900-A7DF-C741FA0B5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4925" y="4210050"/>
            <a:ext cx="6629400" cy="1897506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- https -protokolla    </a:t>
            </a:r>
          </a:p>
          <a:p>
            <a:r>
              <a:rPr lang="en-US"/>
              <a:t>- TLS -salaus (aiemmin SSL)</a:t>
            </a:r>
          </a:p>
          <a:p>
            <a:r>
              <a:rPr lang="en-US"/>
              <a:t>-Tiedon siirto kryptattuna </a:t>
            </a:r>
          </a:p>
          <a:p>
            <a:r>
              <a:rPr lang="en-US"/>
              <a:t>Node-REDin sivut saivat https://, käyttäjän on annettava käyttäjänimi ja salasana jotta muutoksia voi päästä tekemään</a:t>
            </a:r>
            <a:endParaRPr lang="fi-FI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7DBFECD8-3C35-4EE2-A216-D3910FAA1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1"/>
            <a:ext cx="3517567" cy="905250"/>
          </a:xfrm>
        </p:spPr>
        <p:txBody>
          <a:bodyPr/>
          <a:lstStyle/>
          <a:p>
            <a:r>
              <a:rPr lang="fi-FI"/>
              <a:t>Tietoturva on tärkeä osa tämän päivän nettimaailmassa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5477696E-D45A-4C2C-90EB-E24824865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1DDB612-6900-4DF6-9D0F-3D8EC5067B5D}" type="datetime1">
              <a:rPr lang="fi-FI" smtClean="0"/>
              <a:t>12.3.2020</a:t>
            </a:fld>
            <a:endParaRPr lang="en-US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3928375C-DE76-4203-8BB3-66E42F24E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089" y="133350"/>
            <a:ext cx="6782133" cy="3814950"/>
          </a:xfrm>
          <a:prstGeom prst="rect">
            <a:avLst/>
          </a:prstGeom>
        </p:spPr>
      </p:pic>
      <p:pic>
        <p:nvPicPr>
          <p:cNvPr id="2050" name="Picture 2" descr="Hakkeri, Sarjakuvahahmo, Idea">
            <a:extLst>
              <a:ext uri="{FF2B5EF4-FFF2-40B4-BE49-F238E27FC236}">
                <a16:creationId xmlns:a16="http://schemas.microsoft.com/office/drawing/2014/main" id="{49A9AED1-8546-4A5A-8F71-95A6D06F5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5" y="4311826"/>
            <a:ext cx="1937004" cy="193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195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9FAD22C8-3A1F-46E5-BBA4-B3964DEB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Kytkentä Internetiin </a:t>
            </a:r>
            <a:endParaRPr lang="fi-FI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9E12AA09-C297-4311-AC34-FF06EF1C7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DEF62EC3-D9FD-4EB7-8717-FBDFBD981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1DDB612-6900-4DF6-9D0F-3D8EC5067B5D}" type="datetime1">
              <a:rPr lang="fi-FI" smtClean="0"/>
              <a:t>12.3.2020</a:t>
            </a:fld>
            <a:endParaRPr lang="en-US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D24AECD2-EE45-4FB3-8495-3E3FBAC7A1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29175" y="428626"/>
            <a:ext cx="7239000" cy="593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16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2DC01E11-3A38-4EFA-96A3-E9C125872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1DDB612-6900-4DF6-9D0F-3D8EC5067B5D}" type="datetime1">
              <a:rPr lang="fi-FI" smtClean="0"/>
              <a:t>12.3.2020</a:t>
            </a:fld>
            <a:endParaRPr lang="en-US" dirty="0"/>
          </a:p>
        </p:txBody>
      </p:sp>
      <p:pic>
        <p:nvPicPr>
          <p:cNvPr id="9" name="Online-media 8" title="Node-RED ja Siemens. Opinnￃﾤytetyￃﾶ 2020.">
            <a:hlinkClick r:id="" action="ppaction://media"/>
            <a:extLst>
              <a:ext uri="{FF2B5EF4-FFF2-40B4-BE49-F238E27FC236}">
                <a16:creationId xmlns:a16="http://schemas.microsoft.com/office/drawing/2014/main" id="{E375E0AA-9AEB-4528-A07C-AA930D95CEB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7472" y="402956"/>
            <a:ext cx="11229666" cy="631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622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755_TF56160789" id="{EC292589-23A5-4911-B1FB-F1D04A48FA99}" vid="{88188127-3B64-41BF-A762-E81AA013BF0A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258</Words>
  <Application>Microsoft Office PowerPoint</Application>
  <PresentationFormat>Laajakuva</PresentationFormat>
  <Paragraphs>58</Paragraphs>
  <Slides>11</Slides>
  <Notes>0</Notes>
  <HiddenSlides>0</HiddenSlides>
  <MMClips>1</MMClips>
  <ScaleCrop>false</ScaleCrop>
  <HeadingPairs>
    <vt:vector size="6" baseType="variant">
      <vt:variant>
        <vt:lpstr>Käytetyt fontit</vt:lpstr>
      </vt:variant>
      <vt:variant>
        <vt:i4>3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11</vt:i4>
      </vt:variant>
    </vt:vector>
  </HeadingPairs>
  <TitlesOfParts>
    <vt:vector size="15" baseType="lpstr">
      <vt:lpstr>Bookman Old Style</vt:lpstr>
      <vt:lpstr>Calibri</vt:lpstr>
      <vt:lpstr>Franklin Gothic Book</vt:lpstr>
      <vt:lpstr>1_RetrospectVTI</vt:lpstr>
      <vt:lpstr>IoT-järjestelmän toteutus</vt:lpstr>
      <vt:lpstr>Idea</vt:lpstr>
      <vt:lpstr>IoT-järjestelmän toteutus Siemens PLC:n, Raspberry Pin ja Node-REDin avulla</vt:lpstr>
      <vt:lpstr>Node-RED ja Automaatio PLC</vt:lpstr>
      <vt:lpstr>Ohjelman rakentaminen</vt:lpstr>
      <vt:lpstr>Kehitysympäristön rakentaminen</vt:lpstr>
      <vt:lpstr>Tietoturva</vt:lpstr>
      <vt:lpstr>Kytkentä Internetiin </vt:lpstr>
      <vt:lpstr>PowerPoint-esitys</vt:lpstr>
      <vt:lpstr>Mitä olen oppinut</vt:lpstr>
      <vt:lpstr>Kiitos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2020-03-10T16:02:54Z</dcterms:created>
  <dcterms:modified xsi:type="dcterms:W3CDTF">2020-03-12T17:46:09Z</dcterms:modified>
</cp:coreProperties>
</file>